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垃圾哪裡去了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Meishing\Desktop\課本故事圖檔\L4-6 (1)\406-s-0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9227" name="Picture 11" descr="C:\Users\Meishing\Desktop\meizhou pics\46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48200"/>
            <a:ext cx="6878782" cy="44958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C:\Users\Meishing\Desktop\課本故事圖檔\L4-6 (1)\406-s-1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0251" name="Picture 11" descr="C:\Users\Meishing\Desktop\meizhou pics\46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C:\Users\Meishing\Desktop\課本故事圖檔\L4-6 (1)\406-s-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038600"/>
          </a:xfrm>
          <a:prstGeom prst="rect">
            <a:avLst/>
          </a:prstGeom>
          <a:noFill/>
        </p:spPr>
      </p:pic>
      <p:pic>
        <p:nvPicPr>
          <p:cNvPr id="11275" name="Picture 11" descr="C:\Users\Meishing\Desktop\meizhou pics\46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10000"/>
            <a:ext cx="685800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Meishing\Desktop\課本故事圖檔\L4-6 (1)\406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1034" name="Picture 10" descr="C:\Users\Meishing\Desktop\meizhou pics\46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79336" cy="5029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Meishing\Desktop\課本故事圖檔\L4-6 (1)\406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2058" name="Picture 10" descr="C:\Users\Meishing\Desktop\meizhou pics\46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648200"/>
            <a:ext cx="6882581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Meishing\Desktop\課本故事圖檔\L4-6 (1)\406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3082" name="Picture 10" descr="C:\Users\Meishing\Desktop\meizhou pics\46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495800"/>
            <a:ext cx="6818671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Meishing\Desktop\課本故事圖檔\L4-6 (1)\406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4106" name="Picture 10" descr="C:\Users\Meishing\Desktop\meizhou pics\46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Meishing\Desktop\課本故事圖檔\L4-6 (1)\406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5130" name="Picture 10" descr="C:\Users\Meishing\Desktop\meizhou pics\46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:\Users\Meishing\Desktop\課本故事圖檔\L4-6 (1)\406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6154" name="Picture 10" descr="C:\Users\Meishing\Desktop\meizhou pics\46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Meishing\Desktop\課本故事圖檔\L4-6 (1)\406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7178" name="Picture 10" descr="C:\Users\Meishing\Desktop\meizhou pics\46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20066" cy="48768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Users\Meishing\Desktop\課本故事圖檔\L4-6 (1)\406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8204" name="Picture 12" descr="C:\Users\Meishing\Desktop\meizhou pics\46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88305"/>
            <a:ext cx="6858000" cy="475569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454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26</cp:revision>
  <dcterms:created xsi:type="dcterms:W3CDTF">2014-03-13T17:41:59Z</dcterms:created>
  <dcterms:modified xsi:type="dcterms:W3CDTF">2014-09-06T02:16:30Z</dcterms:modified>
</cp:coreProperties>
</file>